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7077075" cy="9393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8" d="100"/>
          <a:sy n="78" d="100"/>
        </p:scale>
        <p:origin x="-594"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8AB3D0-5C6F-4428-9DD4-5BC9A121FE71}" type="datetimeFigureOut">
              <a:rPr lang="en-US" smtClean="0"/>
              <a:t>11/6/2011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2357969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AB3D0-5C6F-4428-9DD4-5BC9A121FE71}" type="datetimeFigureOut">
              <a:rPr lang="en-US" smtClean="0"/>
              <a:t>11/6/2011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3658235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8AB3D0-5C6F-4428-9DD4-5BC9A121FE71}" type="datetimeFigureOut">
              <a:rPr lang="en-US" smtClean="0"/>
              <a:t>11/6/2011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1306860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8AB3D0-5C6F-4428-9DD4-5BC9A121FE71}" type="datetimeFigureOut">
              <a:rPr lang="en-US" smtClean="0"/>
              <a:t>11/6/2011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2126436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8AB3D0-5C6F-4428-9DD4-5BC9A121FE71}" type="datetimeFigureOut">
              <a:rPr lang="en-US" smtClean="0"/>
              <a:t>11/6/2011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224552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8AB3D0-5C6F-4428-9DD4-5BC9A121FE71}" type="datetimeFigureOut">
              <a:rPr lang="en-US" smtClean="0"/>
              <a:t>11/6/2011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3365373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8AB3D0-5C6F-4428-9DD4-5BC9A121FE71}" type="datetimeFigureOut">
              <a:rPr lang="en-US" smtClean="0"/>
              <a:t>11/6/2011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65419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8AB3D0-5C6F-4428-9DD4-5BC9A121FE71}" type="datetimeFigureOut">
              <a:rPr lang="en-US" smtClean="0"/>
              <a:t>11/6/2011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2407246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8AB3D0-5C6F-4428-9DD4-5BC9A121FE71}" type="datetimeFigureOut">
              <a:rPr lang="en-US" smtClean="0"/>
              <a:t>11/6/2011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935027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AB3D0-5C6F-4428-9DD4-5BC9A121FE71}" type="datetimeFigureOut">
              <a:rPr lang="en-US" smtClean="0"/>
              <a:t>11/6/2011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187625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8AB3D0-5C6F-4428-9DD4-5BC9A121FE71}" type="datetimeFigureOut">
              <a:rPr lang="en-US" smtClean="0"/>
              <a:t>11/6/2011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483B21-E019-4485-8BDF-A5A2B04538A0}" type="slidenum">
              <a:rPr lang="en-US" smtClean="0"/>
              <a:t>‹#›</a:t>
            </a:fld>
            <a:endParaRPr lang="en-US"/>
          </a:p>
        </p:txBody>
      </p:sp>
    </p:spTree>
    <p:extLst>
      <p:ext uri="{BB962C8B-B14F-4D97-AF65-F5344CB8AC3E}">
        <p14:creationId xmlns:p14="http://schemas.microsoft.com/office/powerpoint/2010/main" val="404463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E98AB3D0-5C6F-4428-9DD4-5BC9A121FE71}" type="datetimeFigureOut">
              <a:rPr lang="en-US" smtClean="0"/>
              <a:t>11/6/2011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88483B21-E019-4485-8BDF-A5A2B04538A0}" type="slidenum">
              <a:rPr lang="en-US" smtClean="0"/>
              <a:t>‹#›</a:t>
            </a:fld>
            <a:endParaRPr lang="en-US"/>
          </a:p>
        </p:txBody>
      </p:sp>
    </p:spTree>
    <p:extLst>
      <p:ext uri="{BB962C8B-B14F-4D97-AF65-F5344CB8AC3E}">
        <p14:creationId xmlns:p14="http://schemas.microsoft.com/office/powerpoint/2010/main" val="3092944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150" y="1590493"/>
            <a:ext cx="5956650" cy="3342921"/>
          </a:xfrm>
          <a:prstGeom prst="rect">
            <a:avLst/>
          </a:prstGeom>
        </p:spPr>
      </p:pic>
      <p:sp>
        <p:nvSpPr>
          <p:cNvPr id="5" name="TextBox 4"/>
          <p:cNvSpPr txBox="1"/>
          <p:nvPr/>
        </p:nvSpPr>
        <p:spPr>
          <a:xfrm>
            <a:off x="533400" y="5162014"/>
            <a:ext cx="5867400" cy="3600986"/>
          </a:xfrm>
          <a:prstGeom prst="rect">
            <a:avLst/>
          </a:prstGeom>
          <a:noFill/>
        </p:spPr>
        <p:txBody>
          <a:bodyPr wrap="square" rtlCol="0">
            <a:spAutoFit/>
          </a:bodyPr>
          <a:lstStyle/>
          <a:p>
            <a:pPr marL="342900" indent="-342900">
              <a:buFont typeface="+mj-lt"/>
              <a:buAutoNum type="arabicPeriod"/>
            </a:pPr>
            <a:r>
              <a:rPr lang="en-US" sz="1200" dirty="0" smtClean="0"/>
              <a:t>Larger than the old store by 40 percent—41,000 </a:t>
            </a:r>
            <a:r>
              <a:rPr lang="en-US" sz="1200" dirty="0" err="1" smtClean="0"/>
              <a:t>sq</a:t>
            </a:r>
            <a:r>
              <a:rPr lang="en-US" sz="1200" dirty="0" smtClean="0"/>
              <a:t> </a:t>
            </a:r>
            <a:r>
              <a:rPr lang="en-US" sz="1200" dirty="0" err="1" smtClean="0"/>
              <a:t>ft</a:t>
            </a:r>
            <a:r>
              <a:rPr lang="en-US" sz="1200" dirty="0" smtClean="0"/>
              <a:t> to 61,000 </a:t>
            </a:r>
            <a:r>
              <a:rPr lang="en-US" sz="1200" dirty="0" err="1" smtClean="0"/>
              <a:t>sq</a:t>
            </a:r>
            <a:r>
              <a:rPr lang="en-US" sz="1200" dirty="0" smtClean="0"/>
              <a:t> </a:t>
            </a:r>
            <a:r>
              <a:rPr lang="en-US" sz="1200" dirty="0" err="1" smtClean="0"/>
              <a:t>ft</a:t>
            </a:r>
            <a:endParaRPr lang="en-US" sz="1200" dirty="0" smtClean="0"/>
          </a:p>
          <a:p>
            <a:pPr marL="342900" indent="-342900">
              <a:buFont typeface="+mj-lt"/>
              <a:buAutoNum type="arabicPeriod"/>
            </a:pPr>
            <a:r>
              <a:rPr lang="en-US" sz="1200" dirty="0" smtClean="0"/>
              <a:t>Is raised above the parking lot (which is at ground level)</a:t>
            </a:r>
          </a:p>
          <a:p>
            <a:pPr marL="342900" indent="-342900">
              <a:buFont typeface="+mj-lt"/>
              <a:buAutoNum type="arabicPeriod"/>
            </a:pPr>
            <a:r>
              <a:rPr lang="en-US" sz="1200" dirty="0" smtClean="0"/>
              <a:t>Requires </a:t>
            </a:r>
            <a:r>
              <a:rPr lang="en-US" sz="1200" dirty="0"/>
              <a:t>DOUBLE </a:t>
            </a:r>
            <a:r>
              <a:rPr lang="en-US" sz="1200" dirty="0" smtClean="0"/>
              <a:t>the current FAR allowed—1.0 to 2.0</a:t>
            </a:r>
            <a:endParaRPr lang="en-US" sz="1200" dirty="0"/>
          </a:p>
          <a:p>
            <a:pPr marL="342900" indent="-342900">
              <a:buFont typeface="+mj-lt"/>
              <a:buAutoNum type="arabicPeriod"/>
            </a:pPr>
            <a:r>
              <a:rPr lang="en-US" sz="1200" dirty="0" smtClean="0"/>
              <a:t>Includes a separate retail building of 3,000 </a:t>
            </a:r>
            <a:r>
              <a:rPr lang="en-US" sz="1200" dirty="0" err="1" smtClean="0"/>
              <a:t>sq</a:t>
            </a:r>
            <a:r>
              <a:rPr lang="en-US" sz="1200" dirty="0" smtClean="0"/>
              <a:t> </a:t>
            </a:r>
            <a:r>
              <a:rPr lang="en-US" sz="1200" dirty="0" err="1" smtClean="0"/>
              <a:t>ft</a:t>
            </a:r>
            <a:r>
              <a:rPr lang="en-US" sz="1200" dirty="0" smtClean="0"/>
              <a:t> (not shown above)</a:t>
            </a:r>
          </a:p>
          <a:p>
            <a:pPr marL="342900" indent="-342900">
              <a:buFont typeface="+mj-lt"/>
              <a:buAutoNum type="arabicPeriod"/>
            </a:pPr>
            <a:r>
              <a:rPr lang="en-US" sz="1200" dirty="0"/>
              <a:t>Will have a Bergman’s Cleaners and Starbucks inside</a:t>
            </a:r>
          </a:p>
          <a:p>
            <a:pPr marL="342900" indent="-342900">
              <a:buFont typeface="+mj-lt"/>
              <a:buAutoNum type="arabicPeriod"/>
            </a:pPr>
            <a:r>
              <a:rPr lang="en-US" sz="1200" dirty="0"/>
              <a:t>Will have </a:t>
            </a:r>
            <a:r>
              <a:rPr lang="en-US" sz="1200" dirty="0" err="1"/>
              <a:t>wifi</a:t>
            </a:r>
            <a:r>
              <a:rPr lang="en-US" sz="1200" dirty="0"/>
              <a:t> and seating for 51 people</a:t>
            </a:r>
          </a:p>
          <a:p>
            <a:pPr marL="342900" indent="-342900">
              <a:buFont typeface="+mj-lt"/>
              <a:buAutoNum type="arabicPeriod"/>
            </a:pPr>
            <a:r>
              <a:rPr lang="en-US" sz="1200" dirty="0" smtClean="0"/>
              <a:t>Expects more cars daily than it has now—a traffic study indicates a 35 % increase in the number of vehicle trips during peak hours</a:t>
            </a:r>
          </a:p>
          <a:p>
            <a:pPr marL="342900" indent="-342900">
              <a:buFont typeface="+mj-lt"/>
              <a:buAutoNum type="arabicPeriod"/>
            </a:pPr>
            <a:r>
              <a:rPr lang="en-US" sz="1200" dirty="0" smtClean="0"/>
              <a:t>Wants a parking reduction—only plans to increase parking by 14  % </a:t>
            </a:r>
            <a:br>
              <a:rPr lang="en-US" sz="1200" dirty="0" smtClean="0"/>
            </a:br>
            <a:r>
              <a:rPr lang="en-US" sz="1200" dirty="0" smtClean="0"/>
              <a:t>(29 more spaces over its current 199)</a:t>
            </a:r>
          </a:p>
          <a:p>
            <a:pPr marL="342900" indent="-342900">
              <a:buFont typeface="+mj-lt"/>
              <a:buAutoNum type="arabicPeriod"/>
            </a:pPr>
            <a:r>
              <a:rPr lang="en-US" sz="1200" dirty="0" smtClean="0"/>
              <a:t>Will have 2-3 Safeway delivery trucks (18-wheelers) per day</a:t>
            </a:r>
          </a:p>
          <a:p>
            <a:pPr marL="342900" indent="-342900">
              <a:buFont typeface="+mj-lt"/>
              <a:buAutoNum type="arabicPeriod"/>
            </a:pPr>
            <a:r>
              <a:rPr lang="en-US" sz="1200" dirty="0" smtClean="0"/>
              <a:t>Will have additional delivery trucks per day (unknown number) </a:t>
            </a:r>
          </a:p>
          <a:p>
            <a:pPr marL="342900" indent="-342900">
              <a:buFont typeface="+mj-lt"/>
              <a:buAutoNum type="arabicPeriod"/>
            </a:pPr>
            <a:r>
              <a:rPr lang="en-US" sz="1200" dirty="0" smtClean="0"/>
              <a:t>Will close off the truck access to the store from King  Street</a:t>
            </a:r>
          </a:p>
          <a:p>
            <a:pPr marL="342900" indent="-342900">
              <a:buFont typeface="+mj-lt"/>
              <a:buAutoNum type="arabicPeriod"/>
            </a:pPr>
            <a:r>
              <a:rPr lang="en-US" sz="1200" dirty="0" smtClean="0"/>
              <a:t>Trucks will enter and exit from West Braddock Road</a:t>
            </a:r>
          </a:p>
          <a:p>
            <a:pPr marL="342900" indent="-342900">
              <a:buFont typeface="+mj-lt"/>
              <a:buAutoNum type="arabicPeriod"/>
            </a:pPr>
            <a:r>
              <a:rPr lang="en-US" sz="1200" dirty="0" smtClean="0"/>
              <a:t>Grass along King Street appears to become sidewalk</a:t>
            </a:r>
          </a:p>
          <a:p>
            <a:pPr marL="342900" indent="-342900">
              <a:buFont typeface="+mj-lt"/>
              <a:buAutoNum type="arabicPeriod"/>
            </a:pPr>
            <a:r>
              <a:rPr lang="en-US" sz="1200" dirty="0" smtClean="0"/>
              <a:t>Access from </a:t>
            </a:r>
            <a:r>
              <a:rPr lang="en-US" sz="1200" dirty="0" err="1" smtClean="0"/>
              <a:t>Marlee</a:t>
            </a:r>
            <a:r>
              <a:rPr lang="en-US" sz="1200" dirty="0" smtClean="0"/>
              <a:t> Way—pedestrian </a:t>
            </a:r>
            <a:r>
              <a:rPr lang="en-US" sz="1200" dirty="0"/>
              <a:t>and vehicle—is </a:t>
            </a:r>
            <a:r>
              <a:rPr lang="en-US" sz="1200" dirty="0" smtClean="0"/>
              <a:t>reduced</a:t>
            </a:r>
          </a:p>
          <a:p>
            <a:pPr marL="342900" indent="-342900">
              <a:buFont typeface="+mj-lt"/>
              <a:buAutoNum type="arabicPeriod"/>
            </a:pPr>
            <a:r>
              <a:rPr lang="en-US" sz="1200" dirty="0" smtClean="0"/>
              <a:t>Safeway opposes the closure of the King Street service road between its property and the gas station that would improve the safety of pedestrians and the traffic flow on Quaker Lane through dysfunction junction</a:t>
            </a:r>
          </a:p>
        </p:txBody>
      </p:sp>
      <p:sp>
        <p:nvSpPr>
          <p:cNvPr id="6" name="TextBox 5"/>
          <p:cNvSpPr txBox="1"/>
          <p:nvPr/>
        </p:nvSpPr>
        <p:spPr>
          <a:xfrm>
            <a:off x="0" y="304800"/>
            <a:ext cx="6858000" cy="861774"/>
          </a:xfrm>
          <a:prstGeom prst="rect">
            <a:avLst/>
          </a:prstGeom>
          <a:noFill/>
        </p:spPr>
        <p:txBody>
          <a:bodyPr wrap="square" rtlCol="0">
            <a:spAutoFit/>
          </a:bodyPr>
          <a:lstStyle/>
          <a:p>
            <a:pPr algn="ctr"/>
            <a:r>
              <a:rPr lang="en-US" sz="2000" b="1" dirty="0" smtClean="0"/>
              <a:t>Proposal for a New Safeway Store</a:t>
            </a:r>
          </a:p>
          <a:p>
            <a:pPr algn="ctr"/>
            <a:r>
              <a:rPr lang="en-US" sz="1600" dirty="0" smtClean="0"/>
              <a:t>3526 King Street - </a:t>
            </a:r>
            <a:r>
              <a:rPr lang="en-US" sz="1600" dirty="0" err="1" smtClean="0"/>
              <a:t>Bradlee</a:t>
            </a:r>
            <a:r>
              <a:rPr lang="en-US" sz="1600" dirty="0" smtClean="0"/>
              <a:t> Shopping Center</a:t>
            </a:r>
          </a:p>
          <a:p>
            <a:pPr algn="ctr"/>
            <a:r>
              <a:rPr lang="en-US" sz="1400" dirty="0" smtClean="0"/>
              <a:t>By </a:t>
            </a:r>
            <a:r>
              <a:rPr lang="en-US" sz="1400" dirty="0"/>
              <a:t>N</a:t>
            </a:r>
            <a:r>
              <a:rPr lang="en-US" sz="1400" dirty="0" smtClean="0"/>
              <a:t>ancy R. Jennings</a:t>
            </a:r>
          </a:p>
        </p:txBody>
      </p:sp>
      <p:sp>
        <p:nvSpPr>
          <p:cNvPr id="2" name="TextBox 1"/>
          <p:cNvSpPr txBox="1"/>
          <p:nvPr/>
        </p:nvSpPr>
        <p:spPr>
          <a:xfrm>
            <a:off x="6302014" y="8923318"/>
            <a:ext cx="555986" cy="276999"/>
          </a:xfrm>
          <a:prstGeom prst="rect">
            <a:avLst/>
          </a:prstGeom>
          <a:noFill/>
        </p:spPr>
        <p:txBody>
          <a:bodyPr wrap="none" rtlCol="0">
            <a:spAutoFit/>
          </a:bodyPr>
          <a:lstStyle/>
          <a:p>
            <a:r>
              <a:rPr lang="en-US" sz="1200" i="1" dirty="0" smtClean="0"/>
              <a:t>(over)</a:t>
            </a:r>
            <a:endParaRPr lang="en-US" sz="1200" i="1" dirty="0"/>
          </a:p>
        </p:txBody>
      </p:sp>
      <p:sp>
        <p:nvSpPr>
          <p:cNvPr id="7" name="TextBox 6"/>
          <p:cNvSpPr txBox="1"/>
          <p:nvPr/>
        </p:nvSpPr>
        <p:spPr>
          <a:xfrm>
            <a:off x="444151" y="4487882"/>
            <a:ext cx="5956650" cy="338554"/>
          </a:xfrm>
          <a:prstGeom prst="rect">
            <a:avLst/>
          </a:prstGeom>
          <a:noFill/>
        </p:spPr>
        <p:txBody>
          <a:bodyPr wrap="square" rtlCol="0">
            <a:spAutoFit/>
          </a:bodyPr>
          <a:lstStyle/>
          <a:p>
            <a:pPr algn="ctr"/>
            <a:r>
              <a:rPr lang="en-US" sz="1600" i="1" dirty="0" smtClean="0">
                <a:solidFill>
                  <a:schemeClr val="bg1"/>
                </a:solidFill>
              </a:rPr>
              <a:t>The designer’s rendering of the King Street service road façade.</a:t>
            </a:r>
            <a:endParaRPr lang="en-US" sz="1600" i="1" dirty="0">
              <a:solidFill>
                <a:schemeClr val="bg1"/>
              </a:solidFill>
            </a:endParaRPr>
          </a:p>
        </p:txBody>
      </p:sp>
    </p:spTree>
    <p:extLst>
      <p:ext uri="{BB962C8B-B14F-4D97-AF65-F5344CB8AC3E}">
        <p14:creationId xmlns:p14="http://schemas.microsoft.com/office/powerpoint/2010/main" val="1324314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2900" y="2286000"/>
            <a:ext cx="6172200" cy="4992896"/>
          </a:xfrm>
        </p:spPr>
      </p:pic>
      <p:sp>
        <p:nvSpPr>
          <p:cNvPr id="6" name="TextBox 5"/>
          <p:cNvSpPr txBox="1"/>
          <p:nvPr/>
        </p:nvSpPr>
        <p:spPr>
          <a:xfrm>
            <a:off x="533400" y="304800"/>
            <a:ext cx="5943600" cy="1754326"/>
          </a:xfrm>
          <a:prstGeom prst="rect">
            <a:avLst/>
          </a:prstGeom>
          <a:noFill/>
        </p:spPr>
        <p:txBody>
          <a:bodyPr wrap="square" rtlCol="0">
            <a:spAutoFit/>
          </a:bodyPr>
          <a:lstStyle/>
          <a:p>
            <a:r>
              <a:rPr lang="en-US" sz="1200" dirty="0" smtClean="0"/>
              <a:t>Note:  The </a:t>
            </a:r>
            <a:r>
              <a:rPr lang="en-US" sz="1200" dirty="0"/>
              <a:t>current proposal </a:t>
            </a:r>
            <a:r>
              <a:rPr lang="en-US" sz="1200" dirty="0" smtClean="0"/>
              <a:t>changes </a:t>
            </a:r>
            <a:r>
              <a:rPr lang="en-US" sz="1200" dirty="0"/>
              <a:t>the </a:t>
            </a:r>
            <a:r>
              <a:rPr lang="en-US" sz="1200" dirty="0" smtClean="0"/>
              <a:t>location of the store’s loading docks and the access </a:t>
            </a:r>
            <a:r>
              <a:rPr lang="en-US" sz="1200" dirty="0"/>
              <a:t>of deliver trucks </a:t>
            </a:r>
            <a:r>
              <a:rPr lang="en-US" sz="1200" dirty="0" smtClean="0"/>
              <a:t>to the store that likely will result in trucks queuing on West Braddock Road and in dysfunction junction.  Safeway plans to close off the truck access from the King Street service road and send all trucks  onto West Braddock Road.  They will use the existing curb cuts:  enter the store’s property via the middle curb cut (has a break in the median) and, after unloading, exit via the west curb cut (no break in the median).  Because the traffic light at </a:t>
            </a:r>
            <a:r>
              <a:rPr lang="en-US" sz="1200" dirty="0" err="1" smtClean="0"/>
              <a:t>Marlee</a:t>
            </a:r>
            <a:r>
              <a:rPr lang="en-US" sz="1200" dirty="0" smtClean="0"/>
              <a:t> Way is so close to the Safeway truck exit, the option for trucks to turn left cannot be built and all trucks must turn right onto West Braddock Road and proceed toward Minnie Howard School.</a:t>
            </a:r>
            <a:endParaRPr lang="en-US" sz="1200" dirty="0"/>
          </a:p>
        </p:txBody>
      </p:sp>
      <p:sp>
        <p:nvSpPr>
          <p:cNvPr id="5" name="TextBox 4"/>
          <p:cNvSpPr txBox="1"/>
          <p:nvPr/>
        </p:nvSpPr>
        <p:spPr>
          <a:xfrm>
            <a:off x="457200" y="7696200"/>
            <a:ext cx="5943600" cy="1384995"/>
          </a:xfrm>
          <a:prstGeom prst="rect">
            <a:avLst/>
          </a:prstGeom>
          <a:noFill/>
        </p:spPr>
        <p:txBody>
          <a:bodyPr wrap="square" rtlCol="0">
            <a:spAutoFit/>
          </a:bodyPr>
          <a:lstStyle/>
          <a:p>
            <a:r>
              <a:rPr lang="en-US" sz="1400" b="1" i="1" dirty="0" smtClean="0"/>
              <a:t>Seminary </a:t>
            </a:r>
            <a:r>
              <a:rPr lang="en-US" sz="1400" b="1" i="1" dirty="0"/>
              <a:t>Hill Association, Inc., </a:t>
            </a:r>
            <a:r>
              <a:rPr lang="en-US" sz="1400" b="1" i="1" dirty="0" smtClean="0"/>
              <a:t>opposes </a:t>
            </a:r>
            <a:r>
              <a:rPr lang="en-US" sz="1400" b="1" i="1" dirty="0"/>
              <a:t>the rezoning of the </a:t>
            </a:r>
            <a:r>
              <a:rPr lang="en-US" sz="1400" b="1" i="1" dirty="0" err="1"/>
              <a:t>Bradlee</a:t>
            </a:r>
            <a:r>
              <a:rPr lang="en-US" sz="1400" b="1" i="1" dirty="0"/>
              <a:t> Safeway store as now proposed as a ‘Big Box’ store for a number of reasons including the delivery truck service route, the </a:t>
            </a:r>
            <a:r>
              <a:rPr lang="en-US" sz="1400" b="1" i="1" dirty="0" smtClean="0"/>
              <a:t>parking reduction, the increase </a:t>
            </a:r>
            <a:r>
              <a:rPr lang="en-US" sz="1400" b="1" i="1" dirty="0"/>
              <a:t>in FAR, and the mass and scale of the project</a:t>
            </a:r>
            <a:r>
              <a:rPr lang="en-US" sz="1400" b="1" i="1" dirty="0" smtClean="0"/>
              <a:t>.  			       </a:t>
            </a:r>
          </a:p>
          <a:p>
            <a:r>
              <a:rPr lang="en-US" sz="1400" b="1" i="1" dirty="0"/>
              <a:t> </a:t>
            </a:r>
            <a:r>
              <a:rPr lang="en-US" sz="1400" b="1" i="1" dirty="0" smtClean="0"/>
              <a:t>                                                                                             Approved 26 October 2011.</a:t>
            </a:r>
            <a:endParaRPr lang="en-US" sz="1400" b="1" i="1" dirty="0"/>
          </a:p>
          <a:p>
            <a:endParaRPr lang="en-US" sz="1400" b="1" dirty="0" smtClean="0"/>
          </a:p>
        </p:txBody>
      </p:sp>
    </p:spTree>
    <p:extLst>
      <p:ext uri="{BB962C8B-B14F-4D97-AF65-F5344CB8AC3E}">
        <p14:creationId xmlns:p14="http://schemas.microsoft.com/office/powerpoint/2010/main" val="425184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733</TotalTime>
  <Words>333</Words>
  <Application>Microsoft Office PowerPoint</Application>
  <PresentationFormat>On-screen Show (4:3)</PresentationFormat>
  <Paragraphs>23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Jennings</dc:creator>
  <cp:lastModifiedBy>Nancy Jennings</cp:lastModifiedBy>
  <cp:revision>53</cp:revision>
  <cp:lastPrinted>2011-10-30T02:40:57Z</cp:lastPrinted>
  <dcterms:created xsi:type="dcterms:W3CDTF">2011-10-09T15:20:36Z</dcterms:created>
  <dcterms:modified xsi:type="dcterms:W3CDTF">2011-11-06T13:59:06Z</dcterms:modified>
</cp:coreProperties>
</file>