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9" autoAdjust="0"/>
  </p:normalViewPr>
  <p:slideViewPr>
    <p:cSldViewPr showGuides="1">
      <p:cViewPr varScale="1">
        <p:scale>
          <a:sx n="80" d="100"/>
          <a:sy n="80" d="100"/>
        </p:scale>
        <p:origin x="-3282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9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0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58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5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5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0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1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"/>
            <a:ext cx="60960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/>
              <a:t>Some Dates in the History of Seminary Hill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1200" dirty="0"/>
              <a:t>First humans were  seasonal—hunting in the  streams and valleys</a:t>
            </a:r>
          </a:p>
          <a:p>
            <a:pPr marL="0" indent="0">
              <a:buNone/>
            </a:pPr>
            <a:r>
              <a:rPr lang="en-US" sz="1200" dirty="0"/>
              <a:t>1700s agricultural </a:t>
            </a:r>
            <a:r>
              <a:rPr lang="en-US" sz="1200" dirty="0" smtClean="0"/>
              <a:t>fields and </a:t>
            </a:r>
            <a:r>
              <a:rPr lang="en-US" sz="1200" dirty="0"/>
              <a:t>country </a:t>
            </a:r>
            <a:r>
              <a:rPr lang="en-US" sz="1200" dirty="0" smtClean="0"/>
              <a:t>estates </a:t>
            </a:r>
            <a:r>
              <a:rPr lang="en-US" sz="1200" dirty="0"/>
              <a:t>near </a:t>
            </a:r>
            <a:r>
              <a:rPr lang="en-US" sz="1200" dirty="0" smtClean="0"/>
              <a:t>mills on Cameron Run</a:t>
            </a: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1823 Virginia Theological Seminary established</a:t>
            </a:r>
          </a:p>
          <a:p>
            <a:pPr marL="0" indent="0">
              <a:buNone/>
            </a:pPr>
            <a:r>
              <a:rPr lang="en-US" sz="1200" dirty="0" smtClean="0"/>
              <a:t>1839 Episcopal High School founded</a:t>
            </a:r>
          </a:p>
          <a:p>
            <a:pPr marL="0" indent="0">
              <a:buNone/>
            </a:pPr>
            <a:r>
              <a:rPr lang="en-US" sz="1200" dirty="0" smtClean="0"/>
              <a:t>1860-5 Union military </a:t>
            </a:r>
            <a:r>
              <a:rPr lang="en-US" sz="1200" dirty="0"/>
              <a:t>defenses </a:t>
            </a:r>
            <a:r>
              <a:rPr lang="en-US" sz="1200" dirty="0" smtClean="0"/>
              <a:t>during Civil War for Washington </a:t>
            </a:r>
            <a:r>
              <a:rPr lang="en-US" sz="1200" dirty="0"/>
              <a:t>DC </a:t>
            </a:r>
          </a:p>
          <a:p>
            <a:pPr marL="0" indent="0">
              <a:buNone/>
            </a:pPr>
            <a:r>
              <a:rPr lang="en-US" sz="1200" dirty="0" smtClean="0"/>
              <a:t>1898 First School for African Americans established in The Fort [Ward]</a:t>
            </a:r>
          </a:p>
          <a:p>
            <a:pPr marL="0" indent="0">
              <a:buNone/>
            </a:pPr>
            <a:r>
              <a:rPr lang="en-US" sz="1200" dirty="0" smtClean="0"/>
              <a:t>1925 The Fort school became Seminary School located where  T. C. Williams School is now</a:t>
            </a:r>
          </a:p>
          <a:p>
            <a:pPr marL="0" indent="0">
              <a:buNone/>
            </a:pPr>
            <a:r>
              <a:rPr lang="en-US" sz="1200" dirty="0" smtClean="0"/>
              <a:t>1950s Seminary Hill became a suburb </a:t>
            </a:r>
            <a:r>
              <a:rPr lang="en-US" sz="1200" dirty="0"/>
              <a:t>of </a:t>
            </a:r>
            <a:r>
              <a:rPr lang="en-US" sz="1200" dirty="0" smtClean="0"/>
              <a:t>Washington, DC</a:t>
            </a: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1951 Land swap—Seminary Hill went from Fairfax County to the City of Alexandria</a:t>
            </a:r>
          </a:p>
          <a:p>
            <a:pPr marL="0" indent="0">
              <a:buNone/>
            </a:pPr>
            <a:r>
              <a:rPr lang="en-US" sz="1200" dirty="0" smtClean="0"/>
              <a:t>1956 Hammond High School built</a:t>
            </a:r>
          </a:p>
          <a:p>
            <a:pPr marL="0" indent="0">
              <a:buNone/>
            </a:pPr>
            <a:r>
              <a:rPr lang="en-US" sz="1200" dirty="0" smtClean="0"/>
              <a:t>Around 1960 St. Stephen’s School moved to the current location of SSSAS High School</a:t>
            </a:r>
          </a:p>
          <a:p>
            <a:pPr marL="0" indent="0">
              <a:buNone/>
            </a:pPr>
            <a:r>
              <a:rPr lang="en-US" sz="1200" dirty="0" smtClean="0"/>
              <a:t>1962 Alexandria Hospital moved from Old Town (1872) to current location</a:t>
            </a:r>
          </a:p>
          <a:p>
            <a:pPr marL="0" indent="0">
              <a:buNone/>
            </a:pPr>
            <a:r>
              <a:rPr lang="en-US" sz="1200" dirty="0" smtClean="0"/>
              <a:t>1964 Fort Ward Park established after The Fort community moved to SHA Area 1</a:t>
            </a:r>
          </a:p>
          <a:p>
            <a:pPr marL="0" indent="0">
              <a:buNone/>
            </a:pPr>
            <a:r>
              <a:rPr lang="en-US" sz="1200" dirty="0"/>
              <a:t>1970s </a:t>
            </a:r>
            <a:r>
              <a:rPr lang="en-US" sz="1200" dirty="0" smtClean="0"/>
              <a:t>Seminary Hill Civic Association started—zoning issues, i.e. Alexandria </a:t>
            </a:r>
            <a:r>
              <a:rPr lang="en-US" sz="1200" smtClean="0"/>
              <a:t>Commons and</a:t>
            </a:r>
            <a:br>
              <a:rPr lang="en-US" sz="1200" smtClean="0"/>
            </a:br>
            <a:r>
              <a:rPr lang="en-US" sz="1200" smtClean="0"/>
              <a:t>            Eisenhower </a:t>
            </a:r>
            <a:r>
              <a:rPr lang="en-US" sz="1200" dirty="0" smtClean="0"/>
              <a:t>Connector</a:t>
            </a:r>
          </a:p>
          <a:p>
            <a:pPr marL="0" indent="0">
              <a:buNone/>
            </a:pPr>
            <a:r>
              <a:rPr lang="en-US" sz="1200" dirty="0" smtClean="0"/>
              <a:t>1972 T. C. Williams built on site of African American school</a:t>
            </a:r>
          </a:p>
          <a:p>
            <a:pPr marL="0" indent="0">
              <a:buNone/>
            </a:pPr>
            <a:r>
              <a:rPr lang="en-US" sz="1200" dirty="0" smtClean="0"/>
              <a:t>1979 Hammond became a Junior High</a:t>
            </a:r>
          </a:p>
          <a:p>
            <a:pPr marL="0" indent="0">
              <a:buNone/>
            </a:pPr>
            <a:r>
              <a:rPr lang="en-US" sz="1200" dirty="0" smtClean="0"/>
              <a:t>1988 SHA incorporated</a:t>
            </a:r>
          </a:p>
          <a:p>
            <a:pPr marL="0" indent="0">
              <a:buNone/>
            </a:pPr>
            <a:r>
              <a:rPr lang="en-US" sz="1200" dirty="0" smtClean="0"/>
              <a:t>1990 Office of Historic Alexandria  published a plan for Historic Preservation on Seminary Hill</a:t>
            </a:r>
          </a:p>
          <a:p>
            <a:pPr marL="0" indent="0">
              <a:buNone/>
            </a:pPr>
            <a:r>
              <a:rPr lang="en-US" sz="1200" dirty="0" smtClean="0"/>
              <a:t>1992 Seminary/Strawberry Hill Small Area Plan published by City</a:t>
            </a:r>
          </a:p>
          <a:p>
            <a:pPr marL="0" indent="0">
              <a:buNone/>
            </a:pPr>
            <a:r>
              <a:rPr lang="en-US" sz="1200" dirty="0" smtClean="0"/>
              <a:t>1993 Hammond Middle School expanded</a:t>
            </a:r>
          </a:p>
          <a:p>
            <a:pPr marL="0" indent="0">
              <a:buNone/>
            </a:pPr>
            <a:r>
              <a:rPr lang="en-US" sz="1200" dirty="0" smtClean="0"/>
              <a:t>1997 Beltway exit to Eisenhower Ave built, ends at Ben </a:t>
            </a:r>
            <a:r>
              <a:rPr lang="en-US" sz="1200" dirty="0" err="1" smtClean="0"/>
              <a:t>Brenman</a:t>
            </a:r>
            <a:r>
              <a:rPr lang="en-US" sz="1200" dirty="0" smtClean="0"/>
              <a:t> Park across from Jordan St.</a:t>
            </a:r>
          </a:p>
          <a:p>
            <a:pPr marL="0" indent="0">
              <a:buNone/>
            </a:pPr>
            <a:r>
              <a:rPr lang="en-US" sz="1200" dirty="0" smtClean="0"/>
              <a:t>2002 Bluestone Connector opposed by SHA</a:t>
            </a:r>
          </a:p>
          <a:p>
            <a:pPr marL="0" indent="0">
              <a:buNone/>
            </a:pPr>
            <a:r>
              <a:rPr lang="en-US" sz="1200" dirty="0" smtClean="0"/>
              <a:t>2004 T. C. Williams High School rebuilt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943600"/>
            <a:ext cx="609600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Some Notable Homes </a:t>
            </a:r>
            <a:r>
              <a:rPr lang="en-US" sz="1400" b="1" dirty="0"/>
              <a:t>on Seminary </a:t>
            </a:r>
            <a:r>
              <a:rPr lang="en-US" sz="1400" b="1" dirty="0" smtClean="0"/>
              <a:t>Hill—Areas 4, 5, and 9 </a:t>
            </a:r>
          </a:p>
          <a:p>
            <a:endParaRPr lang="en-US" sz="1200" dirty="0"/>
          </a:p>
          <a:p>
            <a:r>
              <a:rPr lang="en-US" sz="1200" dirty="0" err="1" smtClean="0"/>
              <a:t>Muckross</a:t>
            </a:r>
            <a:r>
              <a:rPr lang="en-US" sz="1200" dirty="0" smtClean="0"/>
              <a:t>—Seminary Ridge</a:t>
            </a:r>
          </a:p>
          <a:p>
            <a:r>
              <a:rPr lang="en-US" sz="1200" dirty="0" smtClean="0"/>
              <a:t>—family home 1830 –4007 Moss Place</a:t>
            </a:r>
          </a:p>
          <a:p>
            <a:r>
              <a:rPr lang="en-US" sz="1200" dirty="0" smtClean="0"/>
              <a:t>--gate house/Arthur Herbert House  1815, since been rebuilt—at  3908 Seminary Road</a:t>
            </a:r>
          </a:p>
          <a:p>
            <a:pPr lvl="0"/>
            <a:r>
              <a:rPr lang="en-US" sz="1200" dirty="0" smtClean="0"/>
              <a:t>--another 19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</a:t>
            </a:r>
            <a:r>
              <a:rPr lang="en-US" sz="1200" dirty="0"/>
              <a:t>century farmhouse </a:t>
            </a:r>
            <a:r>
              <a:rPr lang="en-US" sz="1200" dirty="0" smtClean="0"/>
              <a:t>–4018 </a:t>
            </a:r>
            <a:r>
              <a:rPr lang="en-US" sz="1200" dirty="0"/>
              <a:t>Seminary Road </a:t>
            </a:r>
            <a:endParaRPr lang="en-US" sz="1200" dirty="0" smtClean="0"/>
          </a:p>
          <a:p>
            <a:r>
              <a:rPr lang="en-US" sz="1200" dirty="0" smtClean="0"/>
              <a:t>--Fort Worth</a:t>
            </a:r>
          </a:p>
          <a:p>
            <a:endParaRPr lang="en-US" sz="1200" dirty="0" smtClean="0"/>
          </a:p>
          <a:p>
            <a:r>
              <a:rPr lang="en-US" sz="1200" dirty="0" err="1"/>
              <a:t>Vaucluse</a:t>
            </a:r>
            <a:r>
              <a:rPr lang="en-US" sz="1200" dirty="0"/>
              <a:t>—destroyed during Civil War, rebuilt 1901, </a:t>
            </a:r>
            <a:r>
              <a:rPr lang="en-US" sz="1200" dirty="0" smtClean="0"/>
              <a:t>hospital site, house torn down in 1972</a:t>
            </a:r>
          </a:p>
          <a:p>
            <a:endParaRPr lang="en-US" sz="1200" dirty="0"/>
          </a:p>
          <a:p>
            <a:r>
              <a:rPr lang="en-US" sz="1200" dirty="0"/>
              <a:t>Quaker Lane</a:t>
            </a:r>
          </a:p>
          <a:p>
            <a:r>
              <a:rPr lang="en-US" sz="1200" dirty="0" smtClean="0"/>
              <a:t>Cameron—house torn down in Civil War—Ge</a:t>
            </a:r>
            <a:r>
              <a:rPr lang="en-US" sz="1200" dirty="0"/>
              <a:t>n</a:t>
            </a:r>
            <a:r>
              <a:rPr lang="en-US" sz="1200" dirty="0" smtClean="0"/>
              <a:t>eral Samuel Cooper’s </a:t>
            </a:r>
            <a:r>
              <a:rPr lang="en-US" sz="1200" dirty="0"/>
              <a:t>property, Fort Williams</a:t>
            </a:r>
          </a:p>
          <a:p>
            <a:r>
              <a:rPr lang="en-US" sz="1200" dirty="0" err="1" smtClean="0"/>
              <a:t>Smuckers</a:t>
            </a:r>
            <a:r>
              <a:rPr lang="en-US" sz="1200" dirty="0" smtClean="0"/>
              <a:t>  house—1923—on  Cameron property</a:t>
            </a:r>
          </a:p>
          <a:p>
            <a:r>
              <a:rPr lang="en-US" sz="1200" dirty="0" smtClean="0"/>
              <a:t>Hoof </a:t>
            </a:r>
            <a:r>
              <a:rPr lang="en-US" sz="1200" dirty="0"/>
              <a:t>cottage—1793—death house during Civil War</a:t>
            </a:r>
          </a:p>
          <a:p>
            <a:r>
              <a:rPr lang="en-US" sz="1200" dirty="0"/>
              <a:t>Worthington’s home used as hospital</a:t>
            </a:r>
          </a:p>
          <a:p>
            <a:pPr lvl="0"/>
            <a:r>
              <a:rPr lang="en-US" sz="1200" dirty="0"/>
              <a:t>Charles Goodman House—1800s farmhouse remodeled </a:t>
            </a:r>
            <a:r>
              <a:rPr lang="en-US" sz="1200" dirty="0" smtClean="0"/>
              <a:t>i1954 </a:t>
            </a:r>
            <a:r>
              <a:rPr lang="en-US" sz="1200" dirty="0"/>
              <a:t>in </a:t>
            </a:r>
            <a:r>
              <a:rPr lang="en-US" sz="1200" dirty="0" smtClean="0"/>
              <a:t>Frank </a:t>
            </a:r>
            <a:r>
              <a:rPr lang="en-US" sz="1200" dirty="0"/>
              <a:t>Lloyd Wright </a:t>
            </a:r>
            <a:r>
              <a:rPr lang="en-US" sz="1200" dirty="0" smtClean="0"/>
              <a:t>style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7433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264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Jennings</dc:creator>
  <cp:lastModifiedBy>Nancy Jennings</cp:lastModifiedBy>
  <cp:revision>110</cp:revision>
  <cp:lastPrinted>2013-09-08T12:41:16Z</cp:lastPrinted>
  <dcterms:created xsi:type="dcterms:W3CDTF">2013-09-06T10:07:21Z</dcterms:created>
  <dcterms:modified xsi:type="dcterms:W3CDTF">2013-10-03T20:02:18Z</dcterms:modified>
</cp:coreProperties>
</file>