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642" y="-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5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5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5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20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7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5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78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5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3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5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0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B77F1-6F6C-442C-9A36-AD2DDE745F83}" type="datetimeFigureOut">
              <a:rPr lang="en-US" smtClean="0"/>
              <a:t>10/29/2011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0ADFC-6578-4379-9864-C1D971B2E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2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04950"/>
            <a:ext cx="4169434" cy="2762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096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Save the Seminary Post Office . . . 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659868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. . . write to the Coordinator before Nov 21!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7924800"/>
            <a:ext cx="3163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Post Office Review Coordinator</a:t>
            </a:r>
          </a:p>
          <a:p>
            <a:r>
              <a:rPr lang="en-US" b="1" dirty="0" smtClean="0"/>
              <a:t>P. O. Box 3603</a:t>
            </a:r>
          </a:p>
          <a:p>
            <a:r>
              <a:rPr lang="en-US" b="1" dirty="0" smtClean="0"/>
              <a:t>Winchester, VA  22604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486400"/>
            <a:ext cx="685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small post office on Seminary Road is again on the list of post offices that may be closed as a cost saving measure.   Since that operation is a profitable one—the USPS pays no rent or utilities for the VTS building and only for postal </a:t>
            </a:r>
            <a:r>
              <a:rPr lang="en-US" sz="1400" dirty="0" smtClean="0"/>
              <a:t>supplies, equipment, </a:t>
            </a:r>
            <a:r>
              <a:rPr lang="en-US" sz="1400" dirty="0" smtClean="0"/>
              <a:t>and the part-time post mistress (who </a:t>
            </a:r>
            <a:r>
              <a:rPr lang="en-US" sz="1400" dirty="0" smtClean="0"/>
              <a:t>would be </a:t>
            </a:r>
            <a:r>
              <a:rPr lang="en-US" sz="1400" dirty="0" smtClean="0"/>
              <a:t>relocated if it is closed)—the hope is that this post office can remain open</a:t>
            </a:r>
            <a:r>
              <a:rPr lang="en-US" sz="1400" dirty="0" smtClean="0"/>
              <a:t>.  </a:t>
            </a:r>
            <a:r>
              <a:rPr lang="en-US" sz="1400" b="1" i="1" dirty="0" smtClean="0"/>
              <a:t>S</a:t>
            </a:r>
            <a:r>
              <a:rPr lang="en-US" sz="1400" b="1" i="1" dirty="0" smtClean="0"/>
              <a:t>end </a:t>
            </a:r>
            <a:r>
              <a:rPr lang="en-US" sz="1400" b="1" i="1" dirty="0"/>
              <a:t>your thoughts and feelings </a:t>
            </a:r>
            <a:r>
              <a:rPr lang="en-US" sz="1400" b="1" i="1" dirty="0" smtClean="0"/>
              <a:t>about why </a:t>
            </a:r>
            <a:r>
              <a:rPr lang="en-US" sz="1400" b="1" i="1" dirty="0"/>
              <a:t>our post office  should remain open </a:t>
            </a:r>
            <a:r>
              <a:rPr lang="en-US" sz="1400" b="1" i="1" dirty="0" smtClean="0"/>
              <a:t>to </a:t>
            </a:r>
            <a:r>
              <a:rPr lang="en-US" sz="1400" b="1" i="1" dirty="0"/>
              <a:t>the address below—no </a:t>
            </a:r>
            <a:r>
              <a:rPr lang="en-US" sz="1400" b="1" i="1" dirty="0" smtClean="0"/>
              <a:t>emails </a:t>
            </a:r>
            <a:r>
              <a:rPr lang="en-US" sz="1400" b="1" i="1" dirty="0"/>
              <a:t>(it’s the USPS)—by November 21, 2011.</a:t>
            </a:r>
            <a:r>
              <a:rPr lang="en-US" sz="1400" dirty="0"/>
              <a:t>  </a:t>
            </a:r>
            <a:endParaRPr lang="en-US" sz="1400" b="1" i="1" dirty="0" smtClean="0"/>
          </a:p>
          <a:p>
            <a:endParaRPr lang="en-US" sz="1400" dirty="0"/>
          </a:p>
          <a:p>
            <a:r>
              <a:rPr lang="en-US" sz="1400" dirty="0" smtClean="0"/>
              <a:t>Attached for your background is the </a:t>
            </a:r>
            <a:r>
              <a:rPr lang="en-US" sz="1400" i="1" dirty="0" smtClean="0"/>
              <a:t>Proposal To Close the Theological Seminary VA Station and Continue </a:t>
            </a:r>
            <a:r>
              <a:rPr lang="en-US" sz="1400" i="1" dirty="0"/>
              <a:t>T</a:t>
            </a:r>
            <a:r>
              <a:rPr lang="en-US" sz="1400" i="1" dirty="0" smtClean="0"/>
              <a:t>o Provide Service by City Delivery</a:t>
            </a:r>
            <a:r>
              <a:rPr lang="en-US" sz="1400" i="1" dirty="0" smtClean="0"/>
              <a:t>.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88077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161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Jennings</dc:creator>
  <cp:lastModifiedBy>Nancy Jennings</cp:lastModifiedBy>
  <cp:revision>11</cp:revision>
  <cp:lastPrinted>2011-10-30T01:14:39Z</cp:lastPrinted>
  <dcterms:created xsi:type="dcterms:W3CDTF">2011-10-29T15:09:00Z</dcterms:created>
  <dcterms:modified xsi:type="dcterms:W3CDTF">2011-10-30T01:36:44Z</dcterms:modified>
</cp:coreProperties>
</file>