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6858000" cy="9144000" type="screen4x3"/>
  <p:notesSz cx="7077075" cy="93932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29" autoAdjust="0"/>
  </p:normalViewPr>
  <p:slideViewPr>
    <p:cSldViewPr showGuides="1">
      <p:cViewPr varScale="1">
        <p:scale>
          <a:sx n="69" d="100"/>
          <a:sy n="69" d="100"/>
        </p:scale>
        <p:origin x="78" y="27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90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599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108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394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158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455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33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057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7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505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019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E0004-15CF-437B-8390-BBD8BD6DFE58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45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33" y="5826738"/>
            <a:ext cx="6258567" cy="17932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17" y="990600"/>
            <a:ext cx="6258566" cy="471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14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Jennings</dc:creator>
  <cp:lastModifiedBy>Nancy Jennings</cp:lastModifiedBy>
  <cp:revision>119</cp:revision>
  <cp:lastPrinted>2013-09-08T12:41:16Z</cp:lastPrinted>
  <dcterms:created xsi:type="dcterms:W3CDTF">2013-09-06T10:07:21Z</dcterms:created>
  <dcterms:modified xsi:type="dcterms:W3CDTF">2016-08-12T10:11:45Z</dcterms:modified>
</cp:coreProperties>
</file>